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431" r:id="rId2"/>
    <p:sldId id="327" r:id="rId3"/>
    <p:sldId id="328" r:id="rId4"/>
    <p:sldId id="355" r:id="rId5"/>
    <p:sldId id="256" r:id="rId6"/>
    <p:sldId id="450" r:id="rId7"/>
    <p:sldId id="449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299" r:id="rId61"/>
    <p:sldId id="300" r:id="rId62"/>
    <p:sldId id="289" r:id="rId63"/>
    <p:sldId id="291" r:id="rId64"/>
    <p:sldId id="287" r:id="rId65"/>
    <p:sldId id="445" r:id="rId66"/>
    <p:sldId id="422" r:id="rId67"/>
    <p:sldId id="296" r:id="rId68"/>
    <p:sldId id="277" r:id="rId69"/>
    <p:sldId id="283" r:id="rId70"/>
    <p:sldId id="284" r:id="rId71"/>
    <p:sldId id="285" r:id="rId72"/>
    <p:sldId id="286" r:id="rId73"/>
    <p:sldId id="301" r:id="rId74"/>
    <p:sldId id="302" r:id="rId75"/>
    <p:sldId id="359" r:id="rId76"/>
    <p:sldId id="360" r:id="rId77"/>
    <p:sldId id="368" r:id="rId78"/>
    <p:sldId id="372" r:id="rId79"/>
    <p:sldId id="397" r:id="rId80"/>
    <p:sldId id="341" r:id="rId81"/>
    <p:sldId id="303" r:id="rId82"/>
    <p:sldId id="369" r:id="rId83"/>
    <p:sldId id="370" r:id="rId84"/>
    <p:sldId id="371" r:id="rId85"/>
    <p:sldId id="343" r:id="rId86"/>
    <p:sldId id="348" r:id="rId87"/>
    <p:sldId id="342" r:id="rId88"/>
    <p:sldId id="349" r:id="rId89"/>
    <p:sldId id="345" r:id="rId90"/>
    <p:sldId id="346" r:id="rId91"/>
    <p:sldId id="347" r:id="rId92"/>
    <p:sldId id="399" r:id="rId93"/>
    <p:sldId id="448" r:id="rId94"/>
    <p:sldId id="374" r:id="rId95"/>
    <p:sldId id="373" r:id="rId96"/>
    <p:sldId id="398" r:id="rId97"/>
    <p:sldId id="376" r:id="rId98"/>
    <p:sldId id="392" r:id="rId99"/>
    <p:sldId id="375" r:id="rId100"/>
    <p:sldId id="380" r:id="rId101"/>
    <p:sldId id="383" r:id="rId102"/>
    <p:sldId id="384" r:id="rId103"/>
    <p:sldId id="385" r:id="rId104"/>
    <p:sldId id="381" r:id="rId105"/>
    <p:sldId id="387" r:id="rId106"/>
    <p:sldId id="386" r:id="rId107"/>
    <p:sldId id="388" r:id="rId108"/>
    <p:sldId id="391" r:id="rId109"/>
    <p:sldId id="393" r:id="rId110"/>
    <p:sldId id="389" r:id="rId111"/>
    <p:sldId id="394" r:id="rId112"/>
    <p:sldId id="395" r:id="rId113"/>
    <p:sldId id="390" r:id="rId114"/>
    <p:sldId id="382" r:id="rId115"/>
    <p:sldId id="396" r:id="rId116"/>
    <p:sldId id="400" r:id="rId117"/>
    <p:sldId id="351" r:id="rId118"/>
    <p:sldId id="352" r:id="rId119"/>
    <p:sldId id="314" r:id="rId120"/>
    <p:sldId id="315" r:id="rId121"/>
    <p:sldId id="403" r:id="rId122"/>
    <p:sldId id="404" r:id="rId123"/>
    <p:sldId id="405" r:id="rId124"/>
    <p:sldId id="406" r:id="rId125"/>
    <p:sldId id="377" r:id="rId126"/>
    <p:sldId id="378" r:id="rId127"/>
    <p:sldId id="379" r:id="rId128"/>
    <p:sldId id="407" r:id="rId129"/>
    <p:sldId id="402" r:id="rId130"/>
    <p:sldId id="306" r:id="rId131"/>
    <p:sldId id="358" r:id="rId132"/>
    <p:sldId id="307" r:id="rId133"/>
    <p:sldId id="308" r:id="rId134"/>
    <p:sldId id="309" r:id="rId135"/>
    <p:sldId id="310" r:id="rId136"/>
    <p:sldId id="311" r:id="rId137"/>
    <p:sldId id="312" r:id="rId138"/>
    <p:sldId id="313" r:id="rId139"/>
    <p:sldId id="316" r:id="rId140"/>
    <p:sldId id="317" r:id="rId141"/>
    <p:sldId id="353" r:id="rId142"/>
    <p:sldId id="354" r:id="rId143"/>
    <p:sldId id="423" r:id="rId144"/>
    <p:sldId id="424" r:id="rId145"/>
    <p:sldId id="425" r:id="rId146"/>
    <p:sldId id="426" r:id="rId147"/>
    <p:sldId id="427" r:id="rId148"/>
    <p:sldId id="428" r:id="rId149"/>
    <p:sldId id="429" r:id="rId150"/>
    <p:sldId id="318" r:id="rId151"/>
    <p:sldId id="319" r:id="rId152"/>
    <p:sldId id="430" r:id="rId153"/>
    <p:sldId id="436" r:id="rId154"/>
    <p:sldId id="439" r:id="rId155"/>
    <p:sldId id="437" r:id="rId156"/>
    <p:sldId id="440" r:id="rId157"/>
    <p:sldId id="441" r:id="rId158"/>
    <p:sldId id="442" r:id="rId159"/>
    <p:sldId id="443" r:id="rId160"/>
    <p:sldId id="447" r:id="rId16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68" d="100"/>
          <a:sy n="168" d="100"/>
        </p:scale>
        <p:origin x="16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8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3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CV 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680387-B163-42ED-B35E-7E793D0CA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68424"/>
            <a:ext cx="2667000" cy="3121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D67DFC-2E4A-465C-981E-B235A4642B34}"/>
              </a:ext>
            </a:extLst>
          </p:cNvPr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777484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74828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3915" y="2483023"/>
            <a:ext cx="14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Knowledge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1957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pipeline-based</a:t>
            </a:r>
            <a:r>
              <a:rPr lang="de-DE" sz="1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BoW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tf-idf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br>
              <a:rPr lang="de-DE" sz="1600" dirty="0">
                <a:solidFill>
                  <a:srgbClr val="000000"/>
                </a:solidFill>
              </a:rPr>
            </a:br>
            <a:r>
              <a:rPr lang="de-DE" sz="1600" dirty="0">
                <a:solidFill>
                  <a:srgbClr val="000000"/>
                </a:solidFill>
              </a:rPr>
              <a:t>n-gram, </a:t>
            </a:r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Stanford </a:t>
            </a:r>
            <a:r>
              <a:rPr lang="de-DE" sz="1600" dirty="0" err="1">
                <a:solidFill>
                  <a:srgbClr val="000000"/>
                </a:solidFill>
              </a:rPr>
              <a:t>Tokenizer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Tagger</a:t>
            </a:r>
            <a:r>
              <a:rPr lang="de-DE" sz="1600" dirty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82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46474" y="3030639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77707" y="3111194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116BEF7-F49D-40B7-8539-8D122773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40" y="1726366"/>
            <a:ext cx="487106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Load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read_csv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data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/train.csv‘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Separate </a:t>
            </a:r>
            <a:r>
              <a:rPr lang="de-DE" sz="1400" dirty="0" err="1"/>
              <a:t>features</a:t>
            </a:r>
            <a:r>
              <a:rPr lang="de-DE" sz="1400" dirty="0"/>
              <a:t> from </a:t>
            </a:r>
            <a:r>
              <a:rPr lang="de-DE" sz="1400" dirty="0" err="1"/>
              <a:t>target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lvl="0"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[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'Gender'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'Age'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PaymentMethod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LastTransaction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„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Churn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"</a:t>
            </a:r>
            <a:br>
              <a:rPr lang="de-DE" altLang="de-DE" sz="1400" b="1" dirty="0">
                <a:solidFill>
                  <a:srgbClr val="008080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X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y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DecisionTreeClassifier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()</a:t>
            </a:r>
          </a:p>
          <a:p>
            <a:pPr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Train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X_train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y)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Validate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scores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cross_val_score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X, y)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i="1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Use </a:t>
            </a:r>
            <a:r>
              <a:rPr lang="de-DE" sz="1400" dirty="0" err="1"/>
              <a:t>model</a:t>
            </a:r>
            <a:br>
              <a:rPr lang="de-DE" altLang="de-DE" sz="1400" i="1" dirty="0">
                <a:solidFill>
                  <a:srgbClr val="8C8C8C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predictions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model.predict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X_prod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endParaRPr lang="de-DE" altLang="de-DE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45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3097</Words>
  <Application>Microsoft Office PowerPoint</Application>
  <PresentationFormat>Bildschirmpräsentation (4:3)</PresentationFormat>
  <Paragraphs>1249</Paragraphs>
  <Slides>160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160</vt:i4>
      </vt:variant>
    </vt:vector>
  </HeadingPairs>
  <TitlesOfParts>
    <vt:vector size="170" baseType="lpstr">
      <vt:lpstr>Arial</vt:lpstr>
      <vt:lpstr>Calibri</vt:lpstr>
      <vt:lpstr>Cambria Math</vt:lpstr>
      <vt:lpstr>Courier New</vt:lpstr>
      <vt:lpstr>HDA DIN Office</vt:lpstr>
      <vt:lpstr>JetBrains Mono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434</cp:revision>
  <dcterms:created xsi:type="dcterms:W3CDTF">2015-04-01T08:25:24Z</dcterms:created>
  <dcterms:modified xsi:type="dcterms:W3CDTF">2022-10-10T16:47:41Z</dcterms:modified>
</cp:coreProperties>
</file>